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64" r:id="rId4"/>
    <p:sldId id="263" r:id="rId5"/>
    <p:sldId id="257" r:id="rId6"/>
    <p:sldId id="261" r:id="rId7"/>
    <p:sldId id="258" r:id="rId8"/>
    <p:sldId id="259" r:id="rId9"/>
    <p:sldId id="260" r:id="rId10"/>
    <p:sldId id="265" r:id="rId11"/>
    <p:sldId id="262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4023" y="1324304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On your warm-up sheet for Goal Two, answer the following questions in complete sentences. </a:t>
            </a:r>
          </a:p>
          <a:p>
            <a:endParaRPr lang="en-US" sz="2800" dirty="0"/>
          </a:p>
          <a:p>
            <a:r>
              <a:rPr lang="en-US" sz="2800" dirty="0" smtClean="0"/>
              <a:t>What is one right that you think everyone is guaranteed just by being a human being?</a:t>
            </a:r>
          </a:p>
          <a:p>
            <a:r>
              <a:rPr lang="en-US" sz="2800" dirty="0" smtClean="0"/>
              <a:t>How good of a job do you think the U.S. government does at protecting that right? </a:t>
            </a:r>
          </a:p>
          <a:p>
            <a:r>
              <a:rPr lang="en-US" sz="2800" dirty="0" smtClean="0"/>
              <a:t>Explain your answer.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4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315770" cy="35935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1766</a:t>
            </a:r>
          </a:p>
          <a:p>
            <a:r>
              <a:rPr lang="en-US" dirty="0" smtClean="0"/>
              <a:t>Came a year after the repeal of the Stamp Act</a:t>
            </a:r>
          </a:p>
          <a:p>
            <a:r>
              <a:rPr lang="en-US" dirty="0" smtClean="0"/>
              <a:t>It put taxes on glass, lead, tea, paint, and paper</a:t>
            </a:r>
          </a:p>
          <a:p>
            <a:r>
              <a:rPr lang="en-US" dirty="0" smtClean="0"/>
              <a:t>Caused outrage amongst the colonies, still believing these laws were unconstitutional</a:t>
            </a:r>
          </a:p>
          <a:p>
            <a:r>
              <a:rPr lang="en-US" dirty="0" smtClean="0"/>
              <a:t>Samuel Adams and Mercy Otis Warren called for boycotts within the Sons of Liberty and Daughters of Liberty </a:t>
            </a:r>
          </a:p>
          <a:p>
            <a:r>
              <a:rPr lang="en-US" dirty="0" smtClean="0"/>
              <a:t>Things intensified when John Hancock’s boat, </a:t>
            </a:r>
            <a:r>
              <a:rPr lang="en-US" i="1" dirty="0" smtClean="0"/>
              <a:t>Liberty</a:t>
            </a:r>
            <a:r>
              <a:rPr lang="en-US" dirty="0" smtClean="0"/>
              <a:t>,  was seized by British customs officers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8" y="671020"/>
            <a:ext cx="3898518" cy="5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5</a:t>
            </a:r>
            <a:r>
              <a:rPr lang="en-US" baseline="30000" dirty="0" smtClean="0"/>
              <a:t>th</a:t>
            </a:r>
            <a:r>
              <a:rPr lang="en-US" dirty="0" smtClean="0"/>
              <a:t>, 1770</a:t>
            </a:r>
          </a:p>
          <a:p>
            <a:r>
              <a:rPr lang="en-US" dirty="0" smtClean="0"/>
              <a:t>One big area of conflict was the competition for jobs between stationed British soldiers and colonists</a:t>
            </a:r>
          </a:p>
          <a:p>
            <a:r>
              <a:rPr lang="en-US" dirty="0" smtClean="0"/>
              <a:t>An armed conflict ensued, leaving 5 colonists dead, including </a:t>
            </a:r>
            <a:r>
              <a:rPr lang="en-US" dirty="0" err="1" smtClean="0"/>
              <a:t>Crispus</a:t>
            </a:r>
            <a:r>
              <a:rPr lang="en-US" dirty="0" smtClean="0"/>
              <a:t> Attucks, the first to die in the conflict</a:t>
            </a:r>
          </a:p>
          <a:p>
            <a:r>
              <a:rPr lang="en-US" dirty="0" smtClean="0"/>
              <a:t>Samuel Adams and other Patriots label this the “Boston Massacre”</a:t>
            </a:r>
          </a:p>
          <a:p>
            <a:r>
              <a:rPr lang="en-US" dirty="0" smtClean="0"/>
              <a:t>As a result, Britain repeals the Townshend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5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Gaspee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Incident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101825" cy="44301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1772</a:t>
            </a:r>
          </a:p>
          <a:p>
            <a:r>
              <a:rPr lang="en-US" dirty="0" smtClean="0"/>
              <a:t>HMS </a:t>
            </a:r>
            <a:r>
              <a:rPr lang="en-US" i="1" dirty="0" err="1" smtClean="0"/>
              <a:t>Gaspee</a:t>
            </a:r>
            <a:r>
              <a:rPr lang="en-US" dirty="0" smtClean="0"/>
              <a:t> was in the Newport, Rhode Island harbor monitoring the colonies in an attempt to enforce the Navigation Acts</a:t>
            </a:r>
          </a:p>
          <a:p>
            <a:r>
              <a:rPr lang="en-US" dirty="0" smtClean="0"/>
              <a:t>A group of colonists attacked the ship after it ran aground in shallow water</a:t>
            </a:r>
          </a:p>
          <a:p>
            <a:r>
              <a:rPr lang="en-US" dirty="0" smtClean="0"/>
              <a:t>This was the first act of violence against the British</a:t>
            </a:r>
          </a:p>
          <a:p>
            <a:r>
              <a:rPr lang="en-US" dirty="0" smtClean="0"/>
              <a:t>When Britain announced that those involved would face a trial in Britain, the colonists were outraged and formed the Committees of Correspondence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905" y="209878"/>
            <a:ext cx="3988019" cy="63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of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622088" cy="3593591"/>
          </a:xfrm>
        </p:spPr>
        <p:txBody>
          <a:bodyPr/>
          <a:lstStyle/>
          <a:p>
            <a:r>
              <a:rPr lang="en-US" dirty="0" smtClean="0"/>
              <a:t>Proposed by the House of Burgesses in Virginia</a:t>
            </a:r>
          </a:p>
          <a:p>
            <a:r>
              <a:rPr lang="en-US" dirty="0" smtClean="0"/>
              <a:t>Came about after the British announced the colonists were going to be taken overseas to be tried by juries in Britain after the </a:t>
            </a:r>
            <a:r>
              <a:rPr lang="en-US" i="1" dirty="0" err="1" smtClean="0"/>
              <a:t>Gaspee</a:t>
            </a:r>
            <a:r>
              <a:rPr lang="en-US" i="1" dirty="0" smtClean="0"/>
              <a:t> </a:t>
            </a:r>
            <a:r>
              <a:rPr lang="en-US" dirty="0" smtClean="0"/>
              <a:t>Incident</a:t>
            </a:r>
          </a:p>
          <a:p>
            <a:r>
              <a:rPr lang="en-US" dirty="0" smtClean="0"/>
              <a:t>By 1774, almost all colonies were connected</a:t>
            </a:r>
          </a:p>
          <a:p>
            <a:r>
              <a:rPr lang="en-US" dirty="0" smtClean="0"/>
              <a:t>First time the colonies were united in any real way</a:t>
            </a:r>
          </a:p>
          <a:p>
            <a:r>
              <a:rPr lang="en-US" dirty="0" smtClean="0"/>
              <a:t>Helped spread information about what was happening in all colonies- leading to a growth in the Patriot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67" y="1368972"/>
            <a:ext cx="39147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Leading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of </a:t>
            </a:r>
            <a:r>
              <a:rPr lang="en-US" i="1" dirty="0" smtClean="0"/>
              <a:t>Two Treatises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392377" cy="3593591"/>
          </a:xfrm>
        </p:spPr>
        <p:txBody>
          <a:bodyPr/>
          <a:lstStyle/>
          <a:p>
            <a:r>
              <a:rPr lang="en-US" dirty="0" smtClean="0"/>
              <a:t>Written by John Locke- 1689</a:t>
            </a:r>
          </a:p>
          <a:p>
            <a:r>
              <a:rPr lang="en-US" dirty="0" smtClean="0"/>
              <a:t>Argues that the legitimacy of a government comes from the CONSENT OF THE PEOPLE BEING GOVERNED, otherwise known as the Social Contract Theory</a:t>
            </a:r>
          </a:p>
          <a:p>
            <a:r>
              <a:rPr lang="en-US" dirty="0" smtClean="0"/>
              <a:t>People agree to give up their rights in exchange for protection from the government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874517"/>
            <a:ext cx="2738273" cy="35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Stono</a:t>
            </a:r>
            <a:r>
              <a:rPr lang="en-US" dirty="0" smtClean="0"/>
              <a:t>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331536" cy="3593591"/>
          </a:xfrm>
        </p:spPr>
        <p:txBody>
          <a:bodyPr/>
          <a:lstStyle/>
          <a:p>
            <a:r>
              <a:rPr lang="en-US" dirty="0" smtClean="0"/>
              <a:t>September 1739: slaves in South Carolina revolt in an attempt to make it to Spanish Florida</a:t>
            </a:r>
          </a:p>
          <a:p>
            <a:r>
              <a:rPr lang="en-US" dirty="0" smtClean="0"/>
              <a:t>Killed numerous slave-owning families</a:t>
            </a:r>
          </a:p>
          <a:p>
            <a:r>
              <a:rPr lang="en-US" dirty="0" smtClean="0"/>
              <a:t>White militias met the rebels and fighting began…many slaves died and the rest were later executed</a:t>
            </a:r>
          </a:p>
          <a:p>
            <a:r>
              <a:rPr lang="en-US" dirty="0" smtClean="0"/>
              <a:t>Led to harsher slave laws</a:t>
            </a:r>
          </a:p>
          <a:p>
            <a:r>
              <a:rPr lang="en-US" dirty="0" smtClean="0"/>
              <a:t>Shows the growing dependence of southern colonies on slaves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14" y="2017985"/>
            <a:ext cx="4148084" cy="23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480198" cy="42566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Years: 1754-1763</a:t>
            </a:r>
          </a:p>
          <a:p>
            <a:r>
              <a:rPr lang="en-US" dirty="0" smtClean="0"/>
              <a:t>Part of the larger conflict in Europe known as the Seven Years War</a:t>
            </a:r>
          </a:p>
          <a:p>
            <a:r>
              <a:rPr lang="en-US" dirty="0" smtClean="0"/>
              <a:t>Started in the Ohio River Valley when French built Fort Duquesne- first attack led by George Washington</a:t>
            </a:r>
          </a:p>
          <a:p>
            <a:r>
              <a:rPr lang="en-US" dirty="0" smtClean="0"/>
              <a:t>Everything changed with William Pitt</a:t>
            </a:r>
          </a:p>
          <a:p>
            <a:pPr lvl="1"/>
            <a:r>
              <a:rPr lang="en-US" dirty="0" smtClean="0"/>
              <a:t>Got the Iroquois and Prussians on the side of the British</a:t>
            </a:r>
          </a:p>
          <a:p>
            <a:r>
              <a:rPr lang="en-US" dirty="0" smtClean="0"/>
              <a:t>Victory for British official with the Treaty of Paris, 1763…British got all land east of the Mississippi River</a:t>
            </a:r>
          </a:p>
          <a:p>
            <a:r>
              <a:rPr lang="en-US" dirty="0" smtClean="0"/>
              <a:t>Cost of war=taxes…leading to WAR WITH BRITAIN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76" y="1329379"/>
            <a:ext cx="4855779" cy="34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Plan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054529" cy="3593591"/>
          </a:xfrm>
        </p:spPr>
        <p:txBody>
          <a:bodyPr/>
          <a:lstStyle/>
          <a:p>
            <a:r>
              <a:rPr lang="en-US" dirty="0" smtClean="0"/>
              <a:t>Proposed by Benjamin Franklin</a:t>
            </a:r>
          </a:p>
          <a:p>
            <a:r>
              <a:rPr lang="en-US" dirty="0" smtClean="0"/>
              <a:t>First attempt to unite the colonies- Franklin modeled it after the Iroquois League</a:t>
            </a:r>
          </a:p>
          <a:p>
            <a:r>
              <a:rPr lang="en-US" dirty="0" smtClean="0"/>
              <a:t>Colonies rejected the idea…but it will form the basis for the later Stamp Act Congress, Committees of Correspondence, and the Continental Congresses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012" y="1468821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1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37" y="1655381"/>
            <a:ext cx="5937398" cy="4461640"/>
          </a:xfrm>
        </p:spPr>
        <p:txBody>
          <a:bodyPr>
            <a:normAutofit/>
          </a:bodyPr>
          <a:lstStyle/>
          <a:p>
            <a:r>
              <a:rPr lang="en-US" dirty="0" smtClean="0"/>
              <a:t>The Native </a:t>
            </a:r>
            <a:r>
              <a:rPr lang="en-US" smtClean="0"/>
              <a:t>Americans </a:t>
            </a:r>
            <a:r>
              <a:rPr lang="en-US" smtClean="0"/>
              <a:t>did not </a:t>
            </a:r>
            <a:r>
              <a:rPr lang="en-US" dirty="0" smtClean="0"/>
              <a:t>sign the Treaty of Paris</a:t>
            </a:r>
          </a:p>
          <a:p>
            <a:r>
              <a:rPr lang="en-US" dirty="0" smtClean="0"/>
              <a:t>So- led by Ottawa Chief Pontiac, they attacked 8 British forts in the Ohio River Valley</a:t>
            </a:r>
          </a:p>
          <a:p>
            <a:r>
              <a:rPr lang="en-US" dirty="0" smtClean="0"/>
              <a:t>British defeat the Native Americans by infecting them with small pox</a:t>
            </a:r>
          </a:p>
          <a:p>
            <a:r>
              <a:rPr lang="en-US" dirty="0" smtClean="0"/>
              <a:t>To avoid future conflicts, they pass the Proclamation of 1763</a:t>
            </a:r>
          </a:p>
          <a:p>
            <a:pPr lvl="1"/>
            <a:r>
              <a:rPr lang="en-US" dirty="0" smtClean="0"/>
              <a:t>Promise no settlement west of the Appalachian Mountains</a:t>
            </a:r>
          </a:p>
          <a:p>
            <a:pPr lvl="1"/>
            <a:r>
              <a:rPr lang="en-US" dirty="0" smtClean="0"/>
              <a:t>Really angers southern colonists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4" y="1253030"/>
            <a:ext cx="3932856" cy="46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401370" cy="41778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1765</a:t>
            </a:r>
          </a:p>
          <a:p>
            <a:r>
              <a:rPr lang="en-US" dirty="0" smtClean="0"/>
              <a:t>As a result of the costs of both the French and Indian War and the Seven Year’s War, Britain raises taxes throughout its empire, including the colonies</a:t>
            </a:r>
          </a:p>
          <a:p>
            <a:r>
              <a:rPr lang="en-US" dirty="0" smtClean="0"/>
              <a:t>Required a stamp to be put on all British documents</a:t>
            </a:r>
          </a:p>
          <a:p>
            <a:r>
              <a:rPr lang="en-US" dirty="0" smtClean="0"/>
              <a:t>Colonists claimed the act to be unconstitutional</a:t>
            </a:r>
          </a:p>
          <a:p>
            <a:r>
              <a:rPr lang="en-US" dirty="0" smtClean="0"/>
              <a:t>Led to the formation of the Sons of Liberty and the Stamp Act Congress</a:t>
            </a:r>
          </a:p>
          <a:p>
            <a:r>
              <a:rPr lang="en-US" dirty="0" smtClean="0"/>
              <a:t>Also made Ben Franklin fight for representation in Parliament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702" y="382385"/>
            <a:ext cx="3805566" cy="51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 Act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552253" cy="35935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1765</a:t>
            </a:r>
          </a:p>
          <a:p>
            <a:r>
              <a:rPr lang="en-US" dirty="0" smtClean="0"/>
              <a:t>Issued a “Declaration of Rights and Grievances” stating that Congress lacked the power to impose taxes on the colonists since they were not represented in Parliament</a:t>
            </a:r>
          </a:p>
          <a:p>
            <a:r>
              <a:rPr lang="en-US" dirty="0" smtClean="0"/>
              <a:t>Colonies agreed to boycott British goods together until the Stamp Act was repealed</a:t>
            </a:r>
          </a:p>
          <a:p>
            <a:r>
              <a:rPr lang="en-US" dirty="0" smtClean="0"/>
              <a:t>It worked- the Stamp Act is repealed in March 1766 due to pressure from British merchants on Parliament</a:t>
            </a:r>
          </a:p>
          <a:p>
            <a:r>
              <a:rPr lang="en-US" dirty="0" smtClean="0"/>
              <a:t>In response, British Parliament issued the Declaratory Act claiming that they can make whatever laws they choose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1459296"/>
            <a:ext cx="33909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9423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348</TotalTime>
  <Words>782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Warm-UP</vt:lpstr>
      <vt:lpstr>Events Leading to War</vt:lpstr>
      <vt:lpstr>Publishing of Two Treatises of Government</vt:lpstr>
      <vt:lpstr>Stono Rebellion</vt:lpstr>
      <vt:lpstr>French and Indian War</vt:lpstr>
      <vt:lpstr>Albany Plan of Union</vt:lpstr>
      <vt:lpstr>Proclamation of 1763</vt:lpstr>
      <vt:lpstr>Stamp Act</vt:lpstr>
      <vt:lpstr>Stamp Act Congress</vt:lpstr>
      <vt:lpstr>Townshend Acts</vt:lpstr>
      <vt:lpstr>Boston Massacre</vt:lpstr>
      <vt:lpstr>Gaspee  Incident</vt:lpstr>
      <vt:lpstr>Committees of Correspondence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Leading to War</dc:title>
  <dc:creator>Bolar, Robb</dc:creator>
  <cp:lastModifiedBy>Church, Amanda G.</cp:lastModifiedBy>
  <cp:revision>10</cp:revision>
  <dcterms:created xsi:type="dcterms:W3CDTF">2017-09-26T18:45:14Z</dcterms:created>
  <dcterms:modified xsi:type="dcterms:W3CDTF">2017-10-02T17:53:21Z</dcterms:modified>
</cp:coreProperties>
</file>