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64" r:id="rId4"/>
    <p:sldId id="263" r:id="rId5"/>
    <p:sldId id="257" r:id="rId6"/>
    <p:sldId id="261" r:id="rId7"/>
    <p:sldId id="258" r:id="rId8"/>
    <p:sldId id="259" r:id="rId9"/>
    <p:sldId id="260" r:id="rId10"/>
    <p:sldId id="265" r:id="rId11"/>
    <p:sldId id="262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4023" y="1324304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On your warm-up sheet for Goal Two, answer the following questions in complete sentences. </a:t>
            </a:r>
          </a:p>
          <a:p>
            <a:endParaRPr lang="en-US" sz="2800" dirty="0"/>
          </a:p>
          <a:p>
            <a:r>
              <a:rPr lang="en-US" sz="2800" dirty="0" smtClean="0"/>
              <a:t>Judging by what you remember from earlier knowledge, describe in 4-5 sentences why the colonists finally decided to break free from Great Britain.  Things to consider: </a:t>
            </a:r>
          </a:p>
          <a:p>
            <a:pPr lvl="1"/>
            <a:r>
              <a:rPr lang="en-US" sz="2600" dirty="0" smtClean="0"/>
              <a:t>Big events leading up to the declaration</a:t>
            </a:r>
          </a:p>
          <a:p>
            <a:pPr lvl="1"/>
            <a:r>
              <a:rPr lang="en-US" sz="2600" dirty="0" smtClean="0"/>
              <a:t>Specific philosophies or beliefs</a:t>
            </a:r>
          </a:p>
          <a:p>
            <a:pPr lvl="1"/>
            <a:r>
              <a:rPr lang="en-US" sz="2600" dirty="0" smtClean="0"/>
              <a:t>Key individuals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384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Bunker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5021"/>
            <a:ext cx="6315770" cy="4334571"/>
          </a:xfrm>
        </p:spPr>
        <p:txBody>
          <a:bodyPr>
            <a:normAutofit/>
          </a:bodyPr>
          <a:lstStyle/>
          <a:p>
            <a:r>
              <a:rPr lang="en-US" dirty="0" smtClean="0"/>
              <a:t>1775</a:t>
            </a:r>
            <a:endParaRPr lang="en-US" dirty="0" smtClean="0"/>
          </a:p>
          <a:p>
            <a:r>
              <a:rPr lang="en-US" dirty="0" smtClean="0"/>
              <a:t>The deadliest match betwee</a:t>
            </a:r>
            <a:r>
              <a:rPr lang="en-US" dirty="0" smtClean="0"/>
              <a:t>n the British and the colonists</a:t>
            </a:r>
          </a:p>
          <a:p>
            <a:r>
              <a:rPr lang="en-US" dirty="0" smtClean="0"/>
              <a:t>General Gage attack the colonial troops at Breed’s Hill</a:t>
            </a:r>
          </a:p>
          <a:p>
            <a:r>
              <a:rPr lang="en-US" dirty="0" smtClean="0"/>
              <a:t>Colonists eventually forced to retreat but only due to a lack of supplies</a:t>
            </a:r>
          </a:p>
          <a:p>
            <a:r>
              <a:rPr lang="en-US" dirty="0" smtClean="0"/>
              <a:t>British lost over 1,000 men compared to the colonial 450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463" y="1545021"/>
            <a:ext cx="4117858" cy="27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Continental Congress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meeting in May 1775, lasting until July 4</a:t>
            </a:r>
            <a:r>
              <a:rPr lang="en-US" baseline="30000" dirty="0" smtClean="0"/>
              <a:t>th</a:t>
            </a:r>
            <a:r>
              <a:rPr lang="en-US" dirty="0" smtClean="0"/>
              <a:t>, 1776</a:t>
            </a:r>
          </a:p>
          <a:p>
            <a:r>
              <a:rPr lang="en-US" dirty="0" smtClean="0"/>
              <a:t>Watching the continued escalation of violence, the Congress agreed to name George Washington as commander-in-chief of the colonial military</a:t>
            </a:r>
          </a:p>
          <a:p>
            <a:r>
              <a:rPr lang="en-US" dirty="0" smtClean="0"/>
              <a:t>Started drafting a declaration document</a:t>
            </a:r>
          </a:p>
          <a:p>
            <a:r>
              <a:rPr lang="en-US" dirty="0" smtClean="0"/>
              <a:t>Meanwhile, they attempted peace one last time</a:t>
            </a:r>
          </a:p>
          <a:p>
            <a:pPr lvl="1"/>
            <a:r>
              <a:rPr lang="en-US" dirty="0" smtClean="0"/>
              <a:t>Olive Branch Petition</a:t>
            </a:r>
          </a:p>
          <a:p>
            <a:pPr lvl="1"/>
            <a:r>
              <a:rPr lang="en-US" dirty="0" smtClean="0"/>
              <a:t>Simply asked for representation in Parliament</a:t>
            </a:r>
          </a:p>
          <a:p>
            <a:pPr lvl="1"/>
            <a:r>
              <a:rPr lang="en-US" dirty="0" smtClean="0"/>
              <a:t>King George flatly refused to even open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5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Common Sense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50429"/>
            <a:ext cx="5101825" cy="4430109"/>
          </a:xfrm>
        </p:spPr>
        <p:txBody>
          <a:bodyPr>
            <a:normAutofit/>
          </a:bodyPr>
          <a:lstStyle/>
          <a:p>
            <a:r>
              <a:rPr lang="en-US" dirty="0" smtClean="0"/>
              <a:t>1776</a:t>
            </a:r>
          </a:p>
          <a:p>
            <a:r>
              <a:rPr lang="en-US" dirty="0" smtClean="0"/>
              <a:t>“Without the pen of Thomas Paine, the sword of Washington would have been in vain”- B. Franklin</a:t>
            </a:r>
          </a:p>
          <a:p>
            <a:r>
              <a:rPr lang="en-US" dirty="0" smtClean="0"/>
              <a:t>50 page pamphlet</a:t>
            </a:r>
          </a:p>
          <a:p>
            <a:r>
              <a:rPr lang="en-US" dirty="0" smtClean="0"/>
              <a:t>Argued that time had come for the colonists to claim their destiny and declare independence to protect their future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911" y="382385"/>
            <a:ext cx="3933102" cy="61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5021"/>
            <a:ext cx="5622088" cy="4903076"/>
          </a:xfrm>
        </p:spPr>
        <p:txBody>
          <a:bodyPr/>
          <a:lstStyle/>
          <a:p>
            <a:r>
              <a:rPr lang="en-US" dirty="0" smtClean="0"/>
              <a:t>July 4</a:t>
            </a:r>
            <a:r>
              <a:rPr lang="en-US" baseline="30000" dirty="0" smtClean="0"/>
              <a:t>th</a:t>
            </a:r>
            <a:r>
              <a:rPr lang="en-US" dirty="0" smtClean="0"/>
              <a:t>, 1776- know the date!</a:t>
            </a:r>
          </a:p>
          <a:p>
            <a:r>
              <a:rPr lang="en-US" dirty="0" smtClean="0"/>
              <a:t>Signed by the Second Continental Congress</a:t>
            </a:r>
          </a:p>
          <a:p>
            <a:r>
              <a:rPr lang="en-US" dirty="0" smtClean="0"/>
              <a:t>Thomas Jefferson chosen to write it- uses a lot of the ideas spoken by Richard Henry Lee at the Congress</a:t>
            </a:r>
          </a:p>
          <a:p>
            <a:r>
              <a:rPr lang="en-US" dirty="0" smtClean="0"/>
              <a:t>Uses Locke’s ideas of inalienable rights- Jefferson lists them as:  “Life, Liberty, and Pursuit of Happiness”</a:t>
            </a:r>
          </a:p>
          <a:p>
            <a:r>
              <a:rPr lang="en-US" dirty="0" smtClean="0"/>
              <a:t>Address the main grievances of the colonists</a:t>
            </a:r>
            <a:endParaRPr lang="en-US" dirty="0" smtClean="0"/>
          </a:p>
          <a:p>
            <a:r>
              <a:rPr lang="en-US" dirty="0" smtClean="0"/>
              <a:t>Signed in Pennsylvania State House, now known as “Independence Hall”</a:t>
            </a:r>
          </a:p>
          <a:p>
            <a:r>
              <a:rPr lang="en-US" dirty="0" smtClean="0"/>
              <a:t>WAR NOW BEGINS!!!!!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24" y="1252569"/>
            <a:ext cx="3878317" cy="2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Leading to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Back of the Tea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392377" cy="4152377"/>
          </a:xfrm>
        </p:spPr>
        <p:txBody>
          <a:bodyPr>
            <a:normAutofit/>
          </a:bodyPr>
          <a:lstStyle/>
          <a:p>
            <a:r>
              <a:rPr lang="en-US" dirty="0" smtClean="0"/>
              <a:t>1773</a:t>
            </a:r>
          </a:p>
          <a:p>
            <a:r>
              <a:rPr lang="en-US" dirty="0" smtClean="0"/>
              <a:t>Purpose: to save the struggling British East India Company- which were hurt by colonial boycotts</a:t>
            </a:r>
          </a:p>
          <a:p>
            <a:r>
              <a:rPr lang="en-US" dirty="0" smtClean="0"/>
              <a:t>Law granted the company the right to sell tea to the colonies free of taxes that colonial sellers had to pay</a:t>
            </a:r>
          </a:p>
          <a:p>
            <a:r>
              <a:rPr lang="en-US" dirty="0" smtClean="0"/>
              <a:t>Cut the colonial sellers out of the tea business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1603070"/>
            <a:ext cx="4932586" cy="34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331536" cy="3593591"/>
          </a:xfrm>
        </p:spPr>
        <p:txBody>
          <a:bodyPr/>
          <a:lstStyle/>
          <a:p>
            <a:r>
              <a:rPr lang="en-US" dirty="0" smtClean="0"/>
              <a:t>December 16</a:t>
            </a:r>
            <a:r>
              <a:rPr lang="en-US" baseline="30000" dirty="0" smtClean="0"/>
              <a:t>th</a:t>
            </a:r>
            <a:r>
              <a:rPr lang="en-US" dirty="0" smtClean="0"/>
              <a:t>, 1773</a:t>
            </a:r>
          </a:p>
          <a:p>
            <a:r>
              <a:rPr lang="en-US" dirty="0" smtClean="0"/>
              <a:t>Led by the Sons of Liberty in Boston</a:t>
            </a:r>
          </a:p>
          <a:p>
            <a:r>
              <a:rPr lang="en-US" dirty="0" smtClean="0"/>
              <a:t>Protestors dressed as Native Americans ran aboard three British ships in Boston harbor and dumped 18,000 pounds of tea in the water </a:t>
            </a:r>
            <a:endParaRPr lang="en-US" dirty="0" smtClean="0"/>
          </a:p>
          <a:p>
            <a:r>
              <a:rPr lang="en-US" dirty="0" smtClean="0"/>
              <a:t>Britain responded with: </a:t>
            </a:r>
          </a:p>
          <a:p>
            <a:pPr lvl="1"/>
            <a:r>
              <a:rPr lang="en-US" dirty="0" smtClean="0"/>
              <a:t>Intolerable Acts</a:t>
            </a:r>
          </a:p>
          <a:p>
            <a:pPr lvl="1"/>
            <a:r>
              <a:rPr lang="en-US" dirty="0" smtClean="0"/>
              <a:t>Forbidding any trade in New England ports until the colonists paid for the tea that was ruined.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71" y="1608084"/>
            <a:ext cx="3808540" cy="29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Intolerable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9256"/>
            <a:ext cx="5480198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1774</a:t>
            </a:r>
          </a:p>
          <a:p>
            <a:r>
              <a:rPr lang="en-US" dirty="0" smtClean="0"/>
              <a:t>Called the “Coercive Acts” by Parliament</a:t>
            </a:r>
          </a:p>
          <a:p>
            <a:r>
              <a:rPr lang="en-US" dirty="0" smtClean="0"/>
              <a:t>Meant to serve as a punishment for the Boston Tea Party</a:t>
            </a:r>
          </a:p>
          <a:p>
            <a:r>
              <a:rPr lang="en-US" dirty="0" smtClean="0"/>
              <a:t>Associated laws: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Boston Port Act: shut down the harbor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Quartering 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Martial Law in Boston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Administration of Justice Act: trials in Great Britain instead of colonies</a:t>
            </a:r>
          </a:p>
          <a:p>
            <a:r>
              <a:rPr lang="en-US" dirty="0" smtClean="0"/>
              <a:t>In response, the colonies called the 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984" y="1237759"/>
            <a:ext cx="5579484" cy="31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Quartering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054529" cy="3593591"/>
          </a:xfrm>
        </p:spPr>
        <p:txBody>
          <a:bodyPr/>
          <a:lstStyle/>
          <a:p>
            <a:r>
              <a:rPr lang="en-US" dirty="0" smtClean="0"/>
              <a:t>1774</a:t>
            </a:r>
          </a:p>
          <a:p>
            <a:r>
              <a:rPr lang="en-US" dirty="0" smtClean="0"/>
              <a:t>Part of the Intolerable Acts</a:t>
            </a:r>
          </a:p>
          <a:p>
            <a:r>
              <a:rPr lang="en-US" dirty="0" smtClean="0"/>
              <a:t>Allowed British troops to take residence in any colonial home</a:t>
            </a:r>
          </a:p>
          <a:p>
            <a:r>
              <a:rPr lang="en-US" dirty="0" smtClean="0"/>
              <a:t>Also allowed British troops to claim any colonial property for the British military</a:t>
            </a:r>
          </a:p>
          <a:p>
            <a:r>
              <a:rPr lang="en-US" dirty="0" smtClean="0"/>
              <a:t>Made such an impact, that today this is forbidden by our Bill of Rights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72" y="1128451"/>
            <a:ext cx="5642433" cy="42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1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37" y="1655381"/>
            <a:ext cx="5937398" cy="4461640"/>
          </a:xfrm>
        </p:spPr>
        <p:txBody>
          <a:bodyPr>
            <a:normAutofit/>
          </a:bodyPr>
          <a:lstStyle/>
          <a:p>
            <a:r>
              <a:rPr lang="en-US" dirty="0" smtClean="0"/>
              <a:t>1774</a:t>
            </a:r>
          </a:p>
          <a:p>
            <a:r>
              <a:rPr lang="en-US" dirty="0" smtClean="0"/>
              <a:t>Met in Philadelphia, Pennsylvania</a:t>
            </a:r>
          </a:p>
          <a:p>
            <a:r>
              <a:rPr lang="en-US" dirty="0" smtClean="0"/>
              <a:t>All colonies represented except Georgia</a:t>
            </a:r>
          </a:p>
          <a:p>
            <a:r>
              <a:rPr lang="en-US" dirty="0" smtClean="0"/>
              <a:t>Drew up a declaration of colonial rights stating that colonies had a right to control their own business</a:t>
            </a:r>
          </a:p>
          <a:p>
            <a:r>
              <a:rPr lang="en-US" dirty="0" smtClean="0"/>
              <a:t>Decision: all colonies would boycott British goods and form militias</a:t>
            </a:r>
          </a:p>
          <a:p>
            <a:pPr lvl="1"/>
            <a:r>
              <a:rPr lang="en-US" dirty="0" smtClean="0"/>
              <a:t>Also stated that this if things did not improve, they would meet again in a couple of years</a:t>
            </a:r>
          </a:p>
          <a:p>
            <a:r>
              <a:rPr lang="en-US" dirty="0" smtClean="0"/>
              <a:t>Asked King George for membership in Parliament; he refused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4" y="1655381"/>
            <a:ext cx="4183115" cy="31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39615"/>
            <a:ext cx="5401370" cy="4177861"/>
          </a:xfrm>
        </p:spPr>
        <p:txBody>
          <a:bodyPr>
            <a:normAutofit/>
          </a:bodyPr>
          <a:lstStyle/>
          <a:p>
            <a:r>
              <a:rPr lang="en-US" dirty="0" smtClean="0"/>
              <a:t>1774</a:t>
            </a:r>
          </a:p>
          <a:p>
            <a:r>
              <a:rPr lang="en-US" dirty="0" smtClean="0"/>
              <a:t>British attempt to try and control settlers in this region used to French law</a:t>
            </a:r>
          </a:p>
          <a:p>
            <a:r>
              <a:rPr lang="en-US" dirty="0" smtClean="0"/>
              <a:t>Expanded Quebec into the Ohio River Valley and west of the Mississippi River</a:t>
            </a:r>
          </a:p>
          <a:p>
            <a:r>
              <a:rPr lang="en-US" dirty="0" smtClean="0"/>
              <a:t>Many British colonists feared this would give the remaining French too much power and cause future armed conflicts</a:t>
            </a:r>
          </a:p>
          <a:p>
            <a:r>
              <a:rPr lang="en-US" dirty="0" smtClean="0"/>
              <a:t>They also wanted to settle on this territory that now seemed closed off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595" y="1014248"/>
            <a:ext cx="3969626" cy="49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and Concord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39614"/>
            <a:ext cx="6552253" cy="4840014"/>
          </a:xfrm>
        </p:spPr>
        <p:txBody>
          <a:bodyPr>
            <a:normAutofit/>
          </a:bodyPr>
          <a:lstStyle/>
          <a:p>
            <a:r>
              <a:rPr lang="en-US" dirty="0" smtClean="0"/>
              <a:t>1775</a:t>
            </a:r>
          </a:p>
          <a:p>
            <a:r>
              <a:rPr lang="en-US" dirty="0" smtClean="0"/>
              <a:t>After the 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Congress, colonial militias had started to stockpile weapons and supplies</a:t>
            </a:r>
          </a:p>
          <a:p>
            <a:r>
              <a:rPr lang="en-US" dirty="0" smtClean="0"/>
              <a:t>Goods became scarce for the British led by General Gage</a:t>
            </a:r>
          </a:p>
          <a:p>
            <a:r>
              <a:rPr lang="en-US" dirty="0" smtClean="0"/>
              <a:t>Gage gave the orders to go to Lexington and Concord and destroy all weapons they could find</a:t>
            </a:r>
          </a:p>
          <a:p>
            <a:r>
              <a:rPr lang="en-US" dirty="0" smtClean="0"/>
              <a:t>Paul Revere and others attempt to alert the colonists of the British movements</a:t>
            </a:r>
          </a:p>
          <a:p>
            <a:r>
              <a:rPr lang="en-US" dirty="0" smtClean="0"/>
              <a:t>Known as the “shot heard ‘round the world”</a:t>
            </a:r>
          </a:p>
          <a:p>
            <a:r>
              <a:rPr lang="en-US" dirty="0" smtClean="0"/>
              <a:t>Colonists forced to retreat at Lexington, but force the British to retreat in Concord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652" y="2186480"/>
            <a:ext cx="3738948" cy="27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9423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664</TotalTime>
  <Words>741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Warm-UP</vt:lpstr>
      <vt:lpstr>Events Leading to War</vt:lpstr>
      <vt:lpstr>Bringing Back of the Tea Act</vt:lpstr>
      <vt:lpstr>Boston Tea Party</vt:lpstr>
      <vt:lpstr>Intolerable Acts</vt:lpstr>
      <vt:lpstr>Quartering Act</vt:lpstr>
      <vt:lpstr>1st Continental Congress</vt:lpstr>
      <vt:lpstr>Quebec Act</vt:lpstr>
      <vt:lpstr>Lexington and Concord</vt:lpstr>
      <vt:lpstr>Battle of Bunker Hill</vt:lpstr>
      <vt:lpstr>2nd Continental Congress </vt:lpstr>
      <vt:lpstr>Common Sense</vt:lpstr>
      <vt:lpstr>Declaration of Independence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Leading to War</dc:title>
  <dc:creator>Bolar, Robb</dc:creator>
  <cp:lastModifiedBy>Church, Amanda G.</cp:lastModifiedBy>
  <cp:revision>18</cp:revision>
  <dcterms:created xsi:type="dcterms:W3CDTF">2017-09-26T18:45:14Z</dcterms:created>
  <dcterms:modified xsi:type="dcterms:W3CDTF">2017-10-02T18:00:22Z</dcterms:modified>
</cp:coreProperties>
</file>