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5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1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8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1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6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EA34-757B-4B5F-B4BD-FCA39D69865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79226-6F77-49A1-94EC-6320C258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1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34663"/>
            <a:ext cx="10178322" cy="3593591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</a:t>
            </a:r>
            <a:r>
              <a:rPr lang="en-US" sz="2400" i="1" dirty="0" smtClean="0"/>
              <a:t>at least</a:t>
            </a:r>
            <a:r>
              <a:rPr lang="en-US" sz="2400" dirty="0" smtClean="0"/>
              <a:t> 1.5 pages handwritten….</a:t>
            </a:r>
          </a:p>
          <a:p>
            <a:endParaRPr lang="en-US" sz="2400" dirty="0"/>
          </a:p>
          <a:p>
            <a:r>
              <a:rPr lang="en-US" sz="2400" dirty="0" smtClean="0"/>
              <a:t>Justify the colonial position to declare independence</a:t>
            </a:r>
          </a:p>
          <a:p>
            <a:pPr lvl="1"/>
            <a:r>
              <a:rPr lang="en-US" sz="2400" dirty="0" smtClean="0"/>
              <a:t>Cite specific arguments colonists could have used as well as arguments from a historical perspective</a:t>
            </a:r>
          </a:p>
          <a:p>
            <a:pPr lvl="1"/>
            <a:r>
              <a:rPr lang="en-US" sz="2400" dirty="0" smtClean="0"/>
              <a:t>Take in mind events, philosophies, geography, </a:t>
            </a:r>
            <a:r>
              <a:rPr lang="en-US" sz="2400" dirty="0" err="1" smtClean="0"/>
              <a:t>etc</a:t>
            </a:r>
            <a:r>
              <a:rPr lang="en-US" sz="2400" dirty="0" smtClean="0"/>
              <a:t> that would have played a definite role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DUE NEXT CLASS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62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ASSIGNMENT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ASSIGNMENT</dc:title>
  <dc:creator>Church, Amanda G.</dc:creator>
  <cp:lastModifiedBy>Church, Amanda G.</cp:lastModifiedBy>
  <cp:revision>1</cp:revision>
  <dcterms:created xsi:type="dcterms:W3CDTF">2017-10-04T18:16:14Z</dcterms:created>
  <dcterms:modified xsi:type="dcterms:W3CDTF">2017-10-04T18:16:31Z</dcterms:modified>
</cp:coreProperties>
</file>