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7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3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3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2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9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04C6-DEB5-4AFF-9128-94BBB45A4387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9D29-A2C4-4DE3-B3A8-782C63D99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7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Patriot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Commander-in-Chief of colonial military</a:t>
            </a:r>
          </a:p>
          <a:p>
            <a:pPr lvl="1"/>
            <a:r>
              <a:rPr lang="en-US" dirty="0" smtClean="0"/>
              <a:t>Attacked at Trenton by surprise</a:t>
            </a:r>
          </a:p>
          <a:p>
            <a:pPr lvl="1"/>
            <a:r>
              <a:rPr lang="en-US" dirty="0" smtClean="0"/>
              <a:t>Inoculated troops from small pox at Valley Forge </a:t>
            </a:r>
          </a:p>
          <a:p>
            <a:pPr lvl="1"/>
            <a:r>
              <a:rPr lang="en-US" dirty="0" smtClean="0"/>
              <a:t>Received formal surrender from British at Yorktown</a:t>
            </a:r>
          </a:p>
          <a:p>
            <a:pPr lvl="1"/>
            <a:r>
              <a:rPr lang="en-US" dirty="0" smtClean="0"/>
              <a:t>Presided over later Constitutional Convention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Cornwallis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British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Second-in-Command to General Henry Clinton of British forces</a:t>
            </a:r>
          </a:p>
          <a:p>
            <a:pPr lvl="1"/>
            <a:r>
              <a:rPr lang="en-US" dirty="0" smtClean="0"/>
              <a:t>Made the decision to move his troops to Yorktown, Virginia </a:t>
            </a:r>
          </a:p>
          <a:p>
            <a:pPr lvl="1"/>
            <a:r>
              <a:rPr lang="en-US" dirty="0" smtClean="0"/>
              <a:t>Forced to surrender after attacked from all angles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John Paul Jones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Patriot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Nicknamed “Father of the American Navy”</a:t>
            </a:r>
          </a:p>
          <a:p>
            <a:pPr lvl="1"/>
            <a:r>
              <a:rPr lang="en-US" dirty="0" smtClean="0"/>
              <a:t>Famous quote “I have not yet begun to fight” during a fight with the British ship </a:t>
            </a:r>
            <a:r>
              <a:rPr lang="en-US" i="1" dirty="0" err="1" smtClean="0"/>
              <a:t>Serapis</a:t>
            </a:r>
            <a:endParaRPr lang="en-US" dirty="0" smtClean="0"/>
          </a:p>
          <a:p>
            <a:pPr lvl="1"/>
            <a:r>
              <a:rPr lang="en-US" dirty="0" smtClean="0"/>
              <a:t>Greatest success in international waterways with his ships </a:t>
            </a:r>
            <a:r>
              <a:rPr lang="en-US" i="1" dirty="0" smtClean="0"/>
              <a:t>Ranger </a:t>
            </a:r>
            <a:r>
              <a:rPr lang="en-US" dirty="0" smtClean="0"/>
              <a:t>and </a:t>
            </a:r>
            <a:r>
              <a:rPr lang="en-US" i="1" dirty="0" err="1" smtClean="0"/>
              <a:t>Bonhomme</a:t>
            </a:r>
            <a:r>
              <a:rPr lang="en-US" i="1" dirty="0" smtClean="0"/>
              <a:t> Richard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de Lafayette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Patriot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French military leader who offered his services to the American military</a:t>
            </a:r>
          </a:p>
          <a:p>
            <a:pPr lvl="1"/>
            <a:r>
              <a:rPr lang="en-US" dirty="0" smtClean="0"/>
              <a:t>Came up with the plan to attack Cornwallis at Yorktown</a:t>
            </a:r>
          </a:p>
          <a:p>
            <a:pPr lvl="1"/>
            <a:r>
              <a:rPr lang="en-US" dirty="0" smtClean="0"/>
              <a:t>Later went back to France and fought for democracy there during the French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von Steuben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Patriot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Former Prussian military captain who volunteered his services to Washington</a:t>
            </a:r>
          </a:p>
          <a:p>
            <a:pPr lvl="1"/>
            <a:r>
              <a:rPr lang="en-US" dirty="0" smtClean="0"/>
              <a:t>Trained American troops at Valley Forge</a:t>
            </a:r>
          </a:p>
          <a:p>
            <a:pPr lvl="1"/>
            <a:r>
              <a:rPr lang="en-US" dirty="0" smtClean="0"/>
              <a:t>His drills and tactics were used in future American wars</a:t>
            </a:r>
          </a:p>
          <a:p>
            <a:pPr lvl="1"/>
            <a:r>
              <a:rPr lang="en-US" dirty="0" smtClean="0"/>
              <a:t>Wrote: </a:t>
            </a:r>
            <a:r>
              <a:rPr lang="en-US" i="1" dirty="0" smtClean="0"/>
              <a:t>Regulations for the Order and Discipline of the Troops of the United States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Arnold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Patriot then British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Responsible for American victory at Saratoga</a:t>
            </a:r>
          </a:p>
          <a:p>
            <a:pPr lvl="1"/>
            <a:r>
              <a:rPr lang="en-US" dirty="0" smtClean="0"/>
              <a:t>Later made an arrangement with Great Britain to turn over the American fort at West Point in exchange for an officer role in the British military</a:t>
            </a:r>
          </a:p>
          <a:p>
            <a:pPr lvl="1"/>
            <a:r>
              <a:rPr lang="en-US" dirty="0" smtClean="0"/>
              <a:t>Word of his treachery re-energized the American war effort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Richard Henry Lee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Patriot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He was the one who called for the motion in the Second Continental Congress to declare war on Great Britain- called the “Lee Resolution”</a:t>
            </a:r>
          </a:p>
          <a:p>
            <a:pPr lvl="1"/>
            <a:r>
              <a:rPr lang="en-US" dirty="0" smtClean="0"/>
              <a:t>A lot of his ideas appeared in the Declaration of Independence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Key People- King George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Side: British monarch</a:t>
            </a:r>
          </a:p>
          <a:p>
            <a:r>
              <a:rPr lang="en-US" dirty="0" smtClean="0"/>
              <a:t>Contribution: </a:t>
            </a:r>
          </a:p>
          <a:p>
            <a:pPr lvl="1"/>
            <a:r>
              <a:rPr lang="en-US" dirty="0" smtClean="0"/>
              <a:t>Claimed the colonies had “virtual representation” as citizens of Great Britain</a:t>
            </a:r>
          </a:p>
          <a:p>
            <a:pPr lvl="1"/>
            <a:r>
              <a:rPr lang="en-US" dirty="0" smtClean="0"/>
              <a:t>Refused to acknowledge the Olive Branch Petition</a:t>
            </a:r>
          </a:p>
          <a:p>
            <a:pPr lvl="1"/>
            <a:r>
              <a:rPr lang="en-US" dirty="0" smtClean="0"/>
              <a:t>Sent representatives to Paris to end the American Revolution and grant the colonies independence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Key People- Washington</vt:lpstr>
      <vt:lpstr>Key People- Cornwallis</vt:lpstr>
      <vt:lpstr>Key People- John Paul Jones</vt:lpstr>
      <vt:lpstr>Key People- de Lafayette</vt:lpstr>
      <vt:lpstr>Key People- von Steuben</vt:lpstr>
      <vt:lpstr>Key People- Arnold</vt:lpstr>
      <vt:lpstr>Key People- Richard Henry Lee</vt:lpstr>
      <vt:lpstr>Key People- King George III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People- Washington</dc:title>
  <dc:creator>Church, Amanda G.</dc:creator>
  <cp:lastModifiedBy>Church, Amanda G.</cp:lastModifiedBy>
  <cp:revision>1</cp:revision>
  <dcterms:created xsi:type="dcterms:W3CDTF">2017-10-13T17:14:01Z</dcterms:created>
  <dcterms:modified xsi:type="dcterms:W3CDTF">2017-10-13T17:14:20Z</dcterms:modified>
</cp:coreProperties>
</file>