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3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1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Republicans and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Upset that it was so similar to Lincoln’s</a:t>
            </a:r>
          </a:p>
          <a:p>
            <a:r>
              <a:rPr lang="en-US" sz="3200" dirty="0" smtClean="0"/>
              <a:t>Refused to admit newly-elected Southern Congressmen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633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Freedman’s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Established last month of war</a:t>
            </a:r>
          </a:p>
          <a:p>
            <a:r>
              <a:rPr lang="en-US" sz="3200" dirty="0" smtClean="0"/>
              <a:t>Extended February of 1866</a:t>
            </a:r>
          </a:p>
          <a:p>
            <a:r>
              <a:rPr lang="en-US" sz="3200" dirty="0" smtClean="0"/>
              <a:t>Assisted poor whites and freed slaves by distributing clothing and food</a:t>
            </a:r>
          </a:p>
          <a:p>
            <a:r>
              <a:rPr lang="en-US" sz="3200" dirty="0" smtClean="0"/>
              <a:t>BIGGEST SUCCESS IS WITH SCHOOLS!!!!!!</a:t>
            </a:r>
          </a:p>
          <a:p>
            <a:r>
              <a:rPr lang="en-US" sz="3200" dirty="0" smtClean="0"/>
              <a:t>Johnson vetoes- </a:t>
            </a:r>
            <a:r>
              <a:rPr lang="en-US" sz="3200" dirty="0" err="1" smtClean="0"/>
              <a:t>overriden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7872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Act of 1866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Gave African Americans citizenship</a:t>
            </a:r>
          </a:p>
          <a:p>
            <a:r>
              <a:rPr lang="en-US" sz="3200" dirty="0" smtClean="0"/>
              <a:t>Forbade Black Codes</a:t>
            </a:r>
          </a:p>
          <a:p>
            <a:r>
              <a:rPr lang="en-US" sz="3200" dirty="0" smtClean="0"/>
              <a:t>Johnson vetoed- overridden by Congress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82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Johnson’s Vetoes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Johnson’s vetoes of the Civil Rights Act and the Freedman’s Bureau alienate moderate Republicans in Congress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27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Made “all persons born or naturalized in the United States” citizens</a:t>
            </a:r>
          </a:p>
          <a:p>
            <a:r>
              <a:rPr lang="en-US" sz="3200" dirty="0" smtClean="0"/>
              <a:t>Gave a constitutional basis for the Civil Rights Act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120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Crow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Segregation laws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1887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ANY law that was just for African Americans and was discriminatory</a:t>
            </a:r>
          </a:p>
          <a:p>
            <a:r>
              <a:rPr lang="en-US" sz="3200" dirty="0" smtClean="0"/>
              <a:t>Different by state and town</a:t>
            </a:r>
          </a:p>
          <a:p>
            <a:r>
              <a:rPr lang="en-US" sz="3200" dirty="0" smtClean="0"/>
              <a:t>Limited freedoms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78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of 1866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Republicans gained a 2/3 majority in Congress </a:t>
            </a:r>
          </a:p>
          <a:p>
            <a:r>
              <a:rPr lang="en-US" sz="3200" dirty="0" smtClean="0"/>
              <a:t>Allowed them to override ANY Johnson veto (so here comes Congressional takeover of Reconstruction)</a:t>
            </a:r>
          </a:p>
        </p:txBody>
      </p:sp>
    </p:spTree>
    <p:extLst>
      <p:ext uri="{BB962C8B-B14F-4D97-AF65-F5344CB8AC3E}">
        <p14:creationId xmlns:p14="http://schemas.microsoft.com/office/powerpoint/2010/main" val="816109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Act of 1867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Ratify the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</a:t>
            </a:r>
          </a:p>
          <a:p>
            <a:r>
              <a:rPr lang="en-US" sz="3200" dirty="0" smtClean="0"/>
              <a:t>Give African American men the right to vote</a:t>
            </a:r>
          </a:p>
          <a:p>
            <a:r>
              <a:rPr lang="en-US" sz="3200" dirty="0" smtClean="0"/>
              <a:t>Divided South into military districts with the exception of TN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87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Impeachment of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Impeachment means the formal charging of misconduct in office</a:t>
            </a:r>
          </a:p>
          <a:p>
            <a:r>
              <a:rPr lang="en-US" sz="3200" dirty="0" smtClean="0"/>
              <a:t>Impeached because he violated the Tenure of Office Act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724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Former Senator from TN</a:t>
            </a:r>
          </a:p>
          <a:p>
            <a:r>
              <a:rPr lang="en-US" sz="3200" dirty="0" smtClean="0"/>
              <a:t>Democrat</a:t>
            </a:r>
          </a:p>
          <a:p>
            <a:r>
              <a:rPr lang="en-US" sz="3200" dirty="0" smtClean="0"/>
              <a:t>Only Congressman from a Confederate state who didn’t leave Congress</a:t>
            </a:r>
          </a:p>
          <a:p>
            <a:r>
              <a:rPr lang="en-US" sz="3200" dirty="0" smtClean="0"/>
              <a:t>Supporter of abolition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7555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 of Office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Said Johnson couldn’t fire any Cabinet member without Congress’s approval</a:t>
            </a:r>
          </a:p>
          <a:p>
            <a:r>
              <a:rPr lang="en-US" sz="3200" dirty="0" smtClean="0"/>
              <a:t>He fired Secretary of War: Edwin Stanton</a:t>
            </a:r>
          </a:p>
          <a:p>
            <a:r>
              <a:rPr lang="en-US" sz="3200" dirty="0" smtClean="0"/>
              <a:t>Fell 1 vote short of removal from office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4282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Ulysses S. Grant becomes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president </a:t>
            </a:r>
          </a:p>
          <a:p>
            <a:r>
              <a:rPr lang="en-US" sz="3200" dirty="0" smtClean="0"/>
              <a:t>New changes: since the African American vote had been so important, Congress ratifies the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0599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“no person can be kept from voting because of race, color, or previous condition of servitude.”</a:t>
            </a:r>
          </a:p>
          <a:p>
            <a:r>
              <a:rPr lang="en-US" sz="3200" dirty="0" smtClean="0"/>
              <a:t>South violates with: </a:t>
            </a:r>
          </a:p>
          <a:p>
            <a:pPr lvl="1"/>
            <a:r>
              <a:rPr lang="en-US" sz="3000" dirty="0" smtClean="0"/>
              <a:t>Literacy Tests</a:t>
            </a:r>
          </a:p>
          <a:p>
            <a:pPr lvl="1"/>
            <a:r>
              <a:rPr lang="en-US" sz="3000" dirty="0" smtClean="0"/>
              <a:t>Poll Taxes</a:t>
            </a:r>
          </a:p>
          <a:p>
            <a:pPr lvl="1"/>
            <a:r>
              <a:rPr lang="en-US" sz="3000" dirty="0" smtClean="0"/>
              <a:t>Grandfather Clauses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1073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Conditions of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Sherman destroyed over $100 million of property in GA and SC alone</a:t>
            </a:r>
          </a:p>
          <a:p>
            <a:r>
              <a:rPr lang="en-US" sz="3200" dirty="0" smtClean="0"/>
              <a:t>Buildings, railroads, bridges, roads- all had to be replaced</a:t>
            </a:r>
          </a:p>
          <a:p>
            <a:r>
              <a:rPr lang="en-US" sz="3200" dirty="0" smtClean="0"/>
              <a:t>Atlanta, Richmond, and Charleston had largely been abandoned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9790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Conditions in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Property values decreased</a:t>
            </a:r>
          </a:p>
          <a:p>
            <a:r>
              <a:rPr lang="en-US" sz="3200" dirty="0" smtClean="0"/>
              <a:t>Every person poorer than they had been at the start of the war</a:t>
            </a:r>
          </a:p>
          <a:p>
            <a:r>
              <a:rPr lang="en-US" sz="3200" dirty="0" smtClean="0"/>
              <a:t>20% of adult white males had died during the war</a:t>
            </a:r>
          </a:p>
          <a:p>
            <a:r>
              <a:rPr lang="en-US" sz="3200" dirty="0" smtClean="0"/>
              <a:t>Massive inflation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1672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groups of Republican voters in the South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Carpetbaggers</a:t>
            </a:r>
          </a:p>
          <a:p>
            <a:r>
              <a:rPr lang="en-US" sz="3200" dirty="0" smtClean="0"/>
              <a:t>Scalawags</a:t>
            </a:r>
          </a:p>
          <a:p>
            <a:r>
              <a:rPr lang="en-US" sz="3200" dirty="0" smtClean="0"/>
              <a:t>Former slaves</a:t>
            </a:r>
          </a:p>
          <a:p>
            <a:pPr lvl="1"/>
            <a:r>
              <a:rPr lang="en-US" sz="3000" dirty="0" smtClean="0"/>
              <a:t>Largest group of Republican voters in the South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2822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Carpetbaggers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Northerners who moved south in the years after Reconstruction</a:t>
            </a:r>
          </a:p>
          <a:p>
            <a:pPr lvl="1"/>
            <a:r>
              <a:rPr lang="en-US" sz="3000" dirty="0" smtClean="0"/>
              <a:t>Looking to take advantage of economic opportunities available</a:t>
            </a:r>
          </a:p>
          <a:p>
            <a:pPr lvl="1"/>
            <a:r>
              <a:rPr lang="en-US" sz="3000" dirty="0" smtClean="0"/>
              <a:t>Name refers to their luggage</a:t>
            </a:r>
          </a:p>
          <a:p>
            <a:pPr lvl="1"/>
            <a:r>
              <a:rPr lang="en-US" sz="3000" dirty="0" smtClean="0"/>
              <a:t>Not trusted by southerners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47002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Scalawags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Native-born southerners who became Republicans</a:t>
            </a:r>
          </a:p>
          <a:p>
            <a:r>
              <a:rPr lang="en-US" sz="3200" dirty="0" smtClean="0"/>
              <a:t>Name means “scrawny cattle”</a:t>
            </a:r>
          </a:p>
          <a:p>
            <a:r>
              <a:rPr lang="en-US" sz="3200" dirty="0" smtClean="0"/>
              <a:t>Considered traitors to many Southerners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1007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Differences within Republican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Many scalawags didn’t support the Republican commitment to Civil Rights and Suffrage</a:t>
            </a:r>
          </a:p>
          <a:p>
            <a:r>
              <a:rPr lang="en-US" sz="3200" dirty="0" smtClean="0"/>
              <a:t>Many former slaves couldn’t voice their opinions due to restrictions on the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6192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to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Travel was common</a:t>
            </a:r>
          </a:p>
          <a:p>
            <a:r>
              <a:rPr lang="en-US" sz="3200" dirty="0" smtClean="0"/>
              <a:t>Many changed their names</a:t>
            </a:r>
          </a:p>
          <a:p>
            <a:r>
              <a:rPr lang="en-US" sz="3200" dirty="0" smtClean="0"/>
              <a:t>Finding work/shelter was a primary concern and limited many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288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Period during which the United States rebuilt POLITICIALLY</a:t>
            </a:r>
          </a:p>
          <a:p>
            <a:r>
              <a:rPr lang="en-US" sz="3200" dirty="0" smtClean="0"/>
              <a:t>Main focus- readmitting Confederate states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7286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Freedman’s Bureau worked to reunite families</a:t>
            </a:r>
          </a:p>
          <a:p>
            <a:r>
              <a:rPr lang="en-US" sz="3200" dirty="0" smtClean="0"/>
              <a:t>Most families were never reunited</a:t>
            </a:r>
          </a:p>
          <a:p>
            <a:r>
              <a:rPr lang="en-US" sz="3200" dirty="0" smtClean="0"/>
              <a:t>Getting to build and keep families was an important part of being free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6520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Approximately 80% of African Americans illiterate in 1870</a:t>
            </a:r>
          </a:p>
          <a:p>
            <a:r>
              <a:rPr lang="en-US" sz="3200" dirty="0" smtClean="0"/>
              <a:t>Education was a priority for many</a:t>
            </a:r>
          </a:p>
          <a:p>
            <a:r>
              <a:rPr lang="en-US" sz="3200" dirty="0" smtClean="0"/>
              <a:t>Shaw University was the first college established for African Americans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872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Churches and Volunteer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African American churches were Baptist or Methodist</a:t>
            </a:r>
          </a:p>
          <a:p>
            <a:r>
              <a:rPr lang="en-US" sz="3200" dirty="0" smtClean="0"/>
              <a:t>Ministers became community leaders (think MLK)</a:t>
            </a:r>
          </a:p>
          <a:p>
            <a:r>
              <a:rPr lang="en-US" sz="3200" dirty="0" smtClean="0"/>
              <a:t>Also established fire stations, political organizations, </a:t>
            </a:r>
            <a:r>
              <a:rPr lang="en-US" sz="3200" smtClean="0"/>
              <a:t>drama clubs, etc.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58122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 gave African American men the right to vote</a:t>
            </a:r>
          </a:p>
          <a:p>
            <a:r>
              <a:rPr lang="en-US" sz="3200" dirty="0" smtClean="0"/>
              <a:t>Hiram Revels: first African American to serve in Congress (Senator from Mississippi)</a:t>
            </a:r>
          </a:p>
          <a:p>
            <a:r>
              <a:rPr lang="en-US" sz="3200" dirty="0" smtClean="0"/>
              <a:t>Joseph Rainey: first African American to serve in the House of Representations (SC)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4571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Against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Began as laws to desegregate public transportation</a:t>
            </a:r>
          </a:p>
          <a:p>
            <a:r>
              <a:rPr lang="en-US" sz="3200" dirty="0" smtClean="0"/>
              <a:t>Even laws that are passed are often violated</a:t>
            </a:r>
          </a:p>
          <a:p>
            <a:r>
              <a:rPr lang="en-US" sz="3200" dirty="0" smtClean="0"/>
              <a:t>African Americans also focused more on building up the black community rather than total integration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2046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Restriction of Rights: “40 acres and a mule”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Initially promised by Sherman at the end of the Civil War</a:t>
            </a:r>
          </a:p>
          <a:p>
            <a:r>
              <a:rPr lang="en-US" sz="3200" dirty="0" smtClean="0"/>
              <a:t>Taken away by Johnson in 1865</a:t>
            </a:r>
          </a:p>
          <a:p>
            <a:r>
              <a:rPr lang="en-US" sz="3200" dirty="0" smtClean="0"/>
              <a:t>Redistribution of land never happened- some African Americans did end up finding ways to own land (1 in 12 in Mississippi)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2077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 of Rights: </a:t>
            </a:r>
            <a:r>
              <a:rPr lang="en-US" dirty="0" smtClean="0"/>
              <a:t>Plantations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Plantations had fallen apart during the Civil War</a:t>
            </a:r>
          </a:p>
          <a:p>
            <a:r>
              <a:rPr lang="en-US" sz="3200" dirty="0" smtClean="0"/>
              <a:t>Some southerners and northerners attempted to bring them back</a:t>
            </a:r>
          </a:p>
          <a:p>
            <a:r>
              <a:rPr lang="en-US" sz="3200" dirty="0" smtClean="0"/>
              <a:t>Never the same again due to: labor shortages and fall of cotton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700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 of Rights: </a:t>
            </a:r>
            <a:r>
              <a:rPr lang="en-US" dirty="0" smtClean="0"/>
              <a:t>Sharecropping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429471"/>
            <a:ext cx="6281738" cy="399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49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 of Rights: </a:t>
            </a:r>
            <a:r>
              <a:rPr lang="en-US" dirty="0" smtClean="0"/>
              <a:t>Sharecropping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Known as “informal slavery”</a:t>
            </a:r>
          </a:p>
          <a:p>
            <a:r>
              <a:rPr lang="en-US" sz="3200" dirty="0" smtClean="0"/>
              <a:t>Goal for workers: to make enough money to buy own land</a:t>
            </a:r>
          </a:p>
          <a:p>
            <a:r>
              <a:rPr lang="en-US" sz="3200" dirty="0" smtClean="0"/>
              <a:t>Goal for landowners: to keep workers in debt to “own” them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4122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 of Rights: </a:t>
            </a:r>
            <a:r>
              <a:rPr lang="en-US" dirty="0" smtClean="0"/>
              <a:t>Sharecropping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Workers would sign a contract to work in exchange for part of the crop</a:t>
            </a:r>
          </a:p>
          <a:p>
            <a:r>
              <a:rPr lang="en-US" sz="3200" dirty="0" smtClean="0"/>
              <a:t>They would borrow money for food, clothing, and shelter from the land owner</a:t>
            </a:r>
          </a:p>
          <a:p>
            <a:r>
              <a:rPr lang="en-US" sz="3200" dirty="0" smtClean="0"/>
              <a:t>They never made enough to leave the land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991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South never seceded</a:t>
            </a:r>
          </a:p>
          <a:p>
            <a:r>
              <a:rPr lang="en-US" sz="3200" dirty="0" smtClean="0"/>
              <a:t>Individuals take an oath</a:t>
            </a:r>
          </a:p>
          <a:p>
            <a:r>
              <a:rPr lang="en-US" sz="3200" dirty="0" smtClean="0"/>
              <a:t>10% begins readmission</a:t>
            </a:r>
          </a:p>
          <a:p>
            <a:pPr lvl="1"/>
            <a:r>
              <a:rPr lang="en-US" sz="3000" dirty="0" smtClean="0"/>
              <a:t>Rewrite constitutions</a:t>
            </a:r>
          </a:p>
          <a:p>
            <a:pPr lvl="1"/>
            <a:r>
              <a:rPr lang="en-US" sz="3000" dirty="0" smtClean="0"/>
              <a:t>Void secession</a:t>
            </a:r>
          </a:p>
          <a:p>
            <a:r>
              <a:rPr lang="en-US" sz="3200" dirty="0" smtClean="0"/>
              <a:t>Abolition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8923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 of Rights: </a:t>
            </a:r>
            <a:r>
              <a:rPr lang="en-US" dirty="0" smtClean="0"/>
              <a:t>Tenant 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Step-up from sharecropping</a:t>
            </a:r>
          </a:p>
          <a:p>
            <a:r>
              <a:rPr lang="en-US" sz="3200" dirty="0" smtClean="0"/>
              <a:t>Rented land instead of serving as a farm hand</a:t>
            </a:r>
          </a:p>
          <a:p>
            <a:r>
              <a:rPr lang="en-US" sz="3200" dirty="0" smtClean="0"/>
              <a:t>Still not completely autonomous because they didn’t own the land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6581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cotton?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Demand for southern cotton decreased as other countries increased their cotton production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9117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Instead of diversifying their crops, Southerners simply grew more cotton to try and make up the difference</a:t>
            </a:r>
          </a:p>
          <a:p>
            <a:r>
              <a:rPr lang="en-US" sz="3200" dirty="0" smtClean="0"/>
              <a:t>They created a surplus driving the price of cotton down even further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49726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KKK?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started as a social club for Confederates</a:t>
            </a:r>
          </a:p>
          <a:p>
            <a:r>
              <a:rPr lang="en-US" sz="3200" dirty="0" smtClean="0"/>
              <a:t>As it got more popular, it turned into a white supremacy group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8893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sorts of things did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Main goal: Keep African Americans from voting!!!!</a:t>
            </a:r>
          </a:p>
          <a:p>
            <a:r>
              <a:rPr lang="en-US" sz="3200" dirty="0" smtClean="0"/>
              <a:t>Burned crosses, tarred and feathered, destroyed property, etc. </a:t>
            </a:r>
          </a:p>
          <a:p>
            <a:r>
              <a:rPr lang="en-US" sz="3200" dirty="0" smtClean="0"/>
              <a:t>Went after both African Americans and whites who attempted to help them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92273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things did the KKK do to control elections?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Intimidated black voters</a:t>
            </a:r>
          </a:p>
          <a:p>
            <a:r>
              <a:rPr lang="en-US" sz="3200" dirty="0" smtClean="0"/>
              <a:t>Threatened Republican politicians with death</a:t>
            </a:r>
          </a:p>
          <a:p>
            <a:pPr lvl="1"/>
            <a:r>
              <a:rPr lang="en-US" sz="3000" dirty="0" smtClean="0"/>
              <a:t>Killed John Stephens (NC state senator)</a:t>
            </a:r>
          </a:p>
        </p:txBody>
      </p:sp>
    </p:spTree>
    <p:extLst>
      <p:ext uri="{BB962C8B-B14F-4D97-AF65-F5344CB8AC3E}">
        <p14:creationId xmlns:p14="http://schemas.microsoft.com/office/powerpoint/2010/main" val="10277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passed in hopes of controlling the KKK?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Enforcement Acts were passed giving extra power to the national government in restoring order in the South (including fighting the KKK)</a:t>
            </a:r>
          </a:p>
          <a:p>
            <a:r>
              <a:rPr lang="en-US" sz="3200" dirty="0" smtClean="0"/>
              <a:t>Grant </a:t>
            </a:r>
            <a:r>
              <a:rPr lang="en-US" sz="3200" dirty="0" smtClean="0"/>
              <a:t>didn’t </a:t>
            </a:r>
            <a:r>
              <a:rPr lang="en-US" sz="3200" dirty="0" smtClean="0"/>
              <a:t>use them as strongly as he </a:t>
            </a:r>
            <a:r>
              <a:rPr lang="en-US" sz="3200" dirty="0" smtClean="0"/>
              <a:t>could by the end of </a:t>
            </a:r>
            <a:r>
              <a:rPr lang="en-US" sz="3200" smtClean="0"/>
              <a:t>his presidency…still </a:t>
            </a:r>
            <a:r>
              <a:rPr lang="en-US" sz="3200" dirty="0" smtClean="0"/>
              <a:t>leaving some power for the KKK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83128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Political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007" y="803186"/>
            <a:ext cx="6619314" cy="5248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Power shifted back to Democrats in the South through: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Amnesty Act: allowed 150,000 former Confederates to vote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Expiration of the Freedman’s Bureau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907852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as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the Spoils System</a:t>
            </a:r>
          </a:p>
          <a:p>
            <a:r>
              <a:rPr lang="en-US" sz="3200" dirty="0" smtClean="0"/>
              <a:t>Led to corruption…and lots of it!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8861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Scandals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Credit </a:t>
            </a:r>
            <a:r>
              <a:rPr lang="en-US" sz="3200" dirty="0" err="1" smtClean="0"/>
              <a:t>Mobilier</a:t>
            </a:r>
            <a:r>
              <a:rPr lang="en-US" sz="3200" dirty="0" smtClean="0"/>
              <a:t>: Company reported inflated expenses and pocketed the extra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Whiskey Ring: Companies paid members of Grant’s cabinet bribes to avoid paying the Whiskey Excise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222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already doing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Arkansas</a:t>
            </a:r>
          </a:p>
          <a:p>
            <a:r>
              <a:rPr lang="en-US" sz="3200" dirty="0" smtClean="0"/>
              <a:t>Louisiana</a:t>
            </a:r>
          </a:p>
          <a:p>
            <a:r>
              <a:rPr lang="en-US" sz="3200" dirty="0" smtClean="0"/>
              <a:t>Tennessee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814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of 1873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Causes: </a:t>
            </a:r>
          </a:p>
          <a:p>
            <a:pPr lvl="1"/>
            <a:r>
              <a:rPr lang="en-US" sz="3000" dirty="0" smtClean="0"/>
              <a:t>Overexpansion of companies (leading to debt)</a:t>
            </a:r>
          </a:p>
          <a:p>
            <a:pPr lvl="1"/>
            <a:r>
              <a:rPr lang="en-US" sz="3000" dirty="0" smtClean="0"/>
              <a:t>Jay Cooke’s investment in railroads that failed leading to a collapse in the banking industry</a:t>
            </a:r>
          </a:p>
          <a:p>
            <a:pPr lvl="1"/>
            <a:r>
              <a:rPr lang="en-US" sz="3000" dirty="0" smtClean="0"/>
              <a:t>Collapse of the stock market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245598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of 1873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Effects: </a:t>
            </a:r>
          </a:p>
          <a:p>
            <a:pPr lvl="1"/>
            <a:r>
              <a:rPr lang="en-US" sz="3000" dirty="0" smtClean="0"/>
              <a:t>5 year depression</a:t>
            </a:r>
          </a:p>
          <a:p>
            <a:pPr lvl="1"/>
            <a:r>
              <a:rPr lang="en-US" sz="3000" dirty="0" smtClean="0"/>
              <a:t>3 million Americans lost their jobs</a:t>
            </a:r>
          </a:p>
          <a:p>
            <a:pPr lvl="1"/>
            <a:r>
              <a:rPr lang="en-US" sz="3000" dirty="0" smtClean="0"/>
              <a:t>Republican party was blamed and lost support…leading to Democrats taking over Congress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15022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Support Fades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People were tired of hearing about the crimes of the South</a:t>
            </a:r>
          </a:p>
          <a:p>
            <a:r>
              <a:rPr lang="en-US" sz="3200" dirty="0" smtClean="0"/>
              <a:t>Cared more about: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Grant’s corruption scandals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Panic of 1873</a:t>
            </a:r>
          </a:p>
          <a:p>
            <a:r>
              <a:rPr lang="en-US" sz="3200" dirty="0" smtClean="0"/>
              <a:t>Leaders of the Radicals are dead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59627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“Redemption”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return of Democrats in power in throughout the South</a:t>
            </a:r>
          </a:p>
          <a:p>
            <a:r>
              <a:rPr lang="en-US" sz="3200" dirty="0" smtClean="0"/>
              <a:t>Solidified with the end of Reconstruction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16137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Candidates: </a:t>
            </a:r>
          </a:p>
          <a:p>
            <a:pPr lvl="1"/>
            <a:r>
              <a:rPr lang="en-US" sz="3000" dirty="0" smtClean="0"/>
              <a:t>Republican: Hayes</a:t>
            </a:r>
          </a:p>
          <a:p>
            <a:pPr lvl="1"/>
            <a:r>
              <a:rPr lang="en-US" sz="3000" dirty="0" smtClean="0"/>
              <a:t>Democrat: Tilden</a:t>
            </a:r>
          </a:p>
          <a:p>
            <a:r>
              <a:rPr lang="en-US" sz="3200" dirty="0" smtClean="0"/>
              <a:t>Results: </a:t>
            </a:r>
          </a:p>
          <a:p>
            <a:pPr lvl="1"/>
            <a:r>
              <a:rPr lang="en-US" sz="3000" dirty="0" smtClean="0"/>
              <a:t>Tilden won the popular vote</a:t>
            </a:r>
          </a:p>
          <a:p>
            <a:pPr lvl="1"/>
            <a:r>
              <a:rPr lang="en-US" sz="3000" dirty="0" smtClean="0"/>
              <a:t>Tilden won more Electoral votes…but not enough to be declared the winner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683104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130629"/>
            <a:ext cx="6281873" cy="6453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Called the Hayes-Tilden Compromise</a:t>
            </a:r>
          </a:p>
          <a:p>
            <a:r>
              <a:rPr lang="en-US" sz="3200" dirty="0" smtClean="0"/>
              <a:t>Southern Congressmen agreed to name Hayes president IF: </a:t>
            </a:r>
          </a:p>
          <a:p>
            <a:pPr lvl="1"/>
            <a:r>
              <a:rPr lang="en-US" sz="3000" dirty="0" smtClean="0"/>
              <a:t>Named a Southern Democrat to his cabinet</a:t>
            </a:r>
          </a:p>
          <a:p>
            <a:pPr lvl="1"/>
            <a:r>
              <a:rPr lang="en-US" sz="3000" dirty="0" smtClean="0"/>
              <a:t>Removed troops from South</a:t>
            </a:r>
          </a:p>
          <a:p>
            <a:pPr lvl="1"/>
            <a:r>
              <a:rPr lang="en-US" sz="3000" dirty="0" smtClean="0"/>
              <a:t>Paid for railroad from TX to West Coast </a:t>
            </a:r>
          </a:p>
          <a:p>
            <a:r>
              <a:rPr lang="en-US" sz="3200" dirty="0" smtClean="0"/>
              <a:t>Official end of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3465853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Ability of the South to run their own state governments without federal intervention</a:t>
            </a:r>
          </a:p>
          <a:p>
            <a:r>
              <a:rPr lang="en-US" sz="3200" dirty="0" smtClean="0"/>
              <a:t>Finally occurred in 1877 (first time since 1865)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77150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Amendments</a:t>
            </a:r>
          </a:p>
          <a:p>
            <a:pPr lvl="1"/>
            <a:r>
              <a:rPr lang="en-US" sz="3000" dirty="0" smtClean="0"/>
              <a:t>Provide the backbone of the later Civil Rights Movement</a:t>
            </a:r>
          </a:p>
          <a:p>
            <a:r>
              <a:rPr lang="en-US" sz="3200" dirty="0" smtClean="0"/>
              <a:t>All states rejoin the Union</a:t>
            </a:r>
          </a:p>
          <a:p>
            <a:r>
              <a:rPr lang="en-US" sz="3200" dirty="0" smtClean="0"/>
              <a:t>Public Schools established for everyone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78203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206477"/>
            <a:ext cx="6281873" cy="58453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Sharecropping sets up “informal” slavery in the U.S.</a:t>
            </a:r>
          </a:p>
          <a:p>
            <a:r>
              <a:rPr lang="en-US" sz="3200" dirty="0" smtClean="0"/>
              <a:t>Massive racism overtakes the South</a:t>
            </a:r>
          </a:p>
          <a:p>
            <a:r>
              <a:rPr lang="en-US" sz="3200" dirty="0" smtClean="0"/>
              <a:t>Newly acquired rights for blacks are constantly violated</a:t>
            </a:r>
          </a:p>
          <a:p>
            <a:r>
              <a:rPr lang="en-US" sz="3200" dirty="0" smtClean="0"/>
              <a:t>South remains the poorest section of </a:t>
            </a:r>
            <a:r>
              <a:rPr lang="en-US" sz="3200" smtClean="0"/>
              <a:t>the country for years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443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Simply the most extreme of all the Republicans</a:t>
            </a:r>
          </a:p>
          <a:p>
            <a:r>
              <a:rPr lang="en-US" sz="3200" dirty="0" smtClean="0"/>
              <a:t>Led by: Thaddeus Stevens and Charles Sumner</a:t>
            </a:r>
          </a:p>
          <a:p>
            <a:r>
              <a:rPr lang="en-US" sz="3200" dirty="0" smtClean="0"/>
              <a:t>Believed Lincoln wasn’t doing enough to punish the South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671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Radical Republican Response to 10%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Wade-Davis Bill</a:t>
            </a:r>
          </a:p>
          <a:p>
            <a:pPr lvl="1"/>
            <a:r>
              <a:rPr lang="en-US" sz="3000" dirty="0" smtClean="0"/>
              <a:t>Congress is actually in charge</a:t>
            </a:r>
          </a:p>
          <a:p>
            <a:pPr lvl="1"/>
            <a:r>
              <a:rPr lang="en-US" sz="3000" dirty="0" smtClean="0"/>
              <a:t>51% in state loyal before readmission can begin</a:t>
            </a:r>
          </a:p>
          <a:p>
            <a:pPr lvl="1"/>
            <a:r>
              <a:rPr lang="en-US" sz="3000" dirty="0" smtClean="0"/>
              <a:t>“Iron-clad” oath</a:t>
            </a:r>
          </a:p>
          <a:p>
            <a:pPr lvl="2"/>
            <a:r>
              <a:rPr lang="en-US" sz="2800" dirty="0" smtClean="0"/>
              <a:t>Promise they had been against the Civil War all along</a:t>
            </a:r>
          </a:p>
        </p:txBody>
      </p:sp>
    </p:spTree>
    <p:extLst>
      <p:ext uri="{BB962C8B-B14F-4D97-AF65-F5344CB8AC3E}">
        <p14:creationId xmlns:p14="http://schemas.microsoft.com/office/powerpoint/2010/main" val="397496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pocket vetoed the bill- so it never goes into effect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311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Abolition of slavery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67087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247</TotalTime>
  <Words>1521</Words>
  <Application>Microsoft Office PowerPoint</Application>
  <PresentationFormat>Widescreen</PresentationFormat>
  <Paragraphs>227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Calibri Light</vt:lpstr>
      <vt:lpstr>Rockwell</vt:lpstr>
      <vt:lpstr>Wingdings</vt:lpstr>
      <vt:lpstr>Atlas</vt:lpstr>
      <vt:lpstr>Reconstruction</vt:lpstr>
      <vt:lpstr>Andrew Johnson</vt:lpstr>
      <vt:lpstr>Reconstruction</vt:lpstr>
      <vt:lpstr>Lincoln’s Ideas</vt:lpstr>
      <vt:lpstr>Who was already doing that?</vt:lpstr>
      <vt:lpstr>Radical Republicans</vt:lpstr>
      <vt:lpstr>Radical Republican Response to 10%</vt:lpstr>
      <vt:lpstr>Lincoln’s Response</vt:lpstr>
      <vt:lpstr>13th Amendment</vt:lpstr>
      <vt:lpstr>Radical Republicans and Johnson</vt:lpstr>
      <vt:lpstr>Freedman’s Bureau</vt:lpstr>
      <vt:lpstr>Civil Rights Act of 1866</vt:lpstr>
      <vt:lpstr>Johnson’s Vetoes</vt:lpstr>
      <vt:lpstr>14th Amendment</vt:lpstr>
      <vt:lpstr>Jim Crow Laws</vt:lpstr>
      <vt:lpstr>Black Codes</vt:lpstr>
      <vt:lpstr>Elections of 1866</vt:lpstr>
      <vt:lpstr>Reconstruction Act of 1867</vt:lpstr>
      <vt:lpstr>Impeachment of Johnson</vt:lpstr>
      <vt:lpstr>Tenure of Office Act</vt:lpstr>
      <vt:lpstr>Election of 1868</vt:lpstr>
      <vt:lpstr>15th Amendment</vt:lpstr>
      <vt:lpstr>Physical Conditions of the South</vt:lpstr>
      <vt:lpstr>Economic Conditions in the South</vt:lpstr>
      <vt:lpstr>Three groups of Republican voters in the South </vt:lpstr>
      <vt:lpstr>Carpetbaggers</vt:lpstr>
      <vt:lpstr>Scalawags</vt:lpstr>
      <vt:lpstr>Political Differences within Republican Party</vt:lpstr>
      <vt:lpstr>Adjusting to freedom</vt:lpstr>
      <vt:lpstr>Families</vt:lpstr>
      <vt:lpstr>Education</vt:lpstr>
      <vt:lpstr>Churches and Volunteer Groups</vt:lpstr>
      <vt:lpstr>Politics</vt:lpstr>
      <vt:lpstr>Laws Against Segregation</vt:lpstr>
      <vt:lpstr>Restriction of Rights: “40 acres and a mule”</vt:lpstr>
      <vt:lpstr>Restriction of Rights: Plantations</vt:lpstr>
      <vt:lpstr>Restriction of Rights: Sharecropping</vt:lpstr>
      <vt:lpstr>Restriction of Rights: Sharecropping</vt:lpstr>
      <vt:lpstr>Restriction of Rights: Sharecropping</vt:lpstr>
      <vt:lpstr>Restriction of Rights: Tenant Farming</vt:lpstr>
      <vt:lpstr>What happened to cotton?</vt:lpstr>
      <vt:lpstr>Southern Response</vt:lpstr>
      <vt:lpstr>What was the KKK?</vt:lpstr>
      <vt:lpstr>What sorts of things did they do?</vt:lpstr>
      <vt:lpstr>What things did the KKK do to control elections? </vt:lpstr>
      <vt:lpstr>What was passed in hopes of controlling the KKK?</vt:lpstr>
      <vt:lpstr>Shifts in Political Power</vt:lpstr>
      <vt:lpstr>Grant as President</vt:lpstr>
      <vt:lpstr>Grant Scandals</vt:lpstr>
      <vt:lpstr>Panic of 1873</vt:lpstr>
      <vt:lpstr>Panic of 1873</vt:lpstr>
      <vt:lpstr>Northern Support Fades</vt:lpstr>
      <vt:lpstr>Southern “Redemption”</vt:lpstr>
      <vt:lpstr>Election of 1876</vt:lpstr>
      <vt:lpstr>Compromise of 1877</vt:lpstr>
      <vt:lpstr>Home Rule</vt:lpstr>
      <vt:lpstr>Successes of Reconstruction</vt:lpstr>
      <vt:lpstr>Failures of Reconstruction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Church, Amanda G.</dc:creator>
  <cp:lastModifiedBy>Church, Amanda G.</cp:lastModifiedBy>
  <cp:revision>16</cp:revision>
  <dcterms:created xsi:type="dcterms:W3CDTF">2018-04-13T12:15:35Z</dcterms:created>
  <dcterms:modified xsi:type="dcterms:W3CDTF">2018-04-24T13:03:05Z</dcterms:modified>
</cp:coreProperties>
</file>